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7C24CE-938C-4B93-921F-23D29E850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9B996D6-4DAE-4B0C-ADF9-1511C7CBF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E24A72-C839-4EA4-BF32-3E39B212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954000F-F7B8-4B92-8DDB-40C109093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42B822-3B85-4DA1-938F-721D364D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197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C69817-4C66-45F2-9759-40A8ECB7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8524A6C-AAE8-496E-8209-7A034C85C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472A1E2-78B3-44EE-A89E-4C5D2DE3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7B5C85D-DF4E-4021-9293-21F36A12F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314515B-0C50-481A-9E1A-3A36D51D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116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5CACF68-BAEE-4A77-B4A8-63AB4882C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39E78B6-43B9-4E62-845E-F9C52E519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91CB81D-2E29-447A-BF67-50EB987A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9172B97-D036-48E6-8B0E-E2817CB1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B0ADCAD-CBEE-449D-B9FA-E3E220A0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1164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9D8CEE-00CB-4B0F-8FBC-15EBCD4D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863BCF-37CA-45AB-AFA3-4A027E94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6BF818A-5FDF-4542-BAE5-223DF87C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A28112D-DFFD-49E6-A6F7-4F6224EB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FEFD5A-EFF8-4B11-A0F3-CB9D4E1E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261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7ED515-5AB2-4CB7-86D8-B48E896C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7C253D4-C2C3-4A94-974A-DB7287474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7D30C1B-55BD-4F55-B378-87B092A6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645BEF2-0606-4632-A738-9D393095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0C3D4C-C8DA-43A4-B669-69CF3B3C2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13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E7DE12-A687-4C2E-99B9-1A05115E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4FD72A-7D3B-4E7F-8D79-1EE25A221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A7E5270-1DCA-4820-8B7D-EA537F5BA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6D44B87-2960-4C2F-8265-90A4FFE3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990B3A7-9C69-46D7-8DF5-6A753024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7A4D283-40A8-4D9A-96C1-1154B2F0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01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F02DC4-E79C-4C56-A301-233765335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45D8799-DB3C-42F7-A9D0-6DC9B781E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098CA8D-C0A6-451E-8B3F-463350671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EF2DE01-EABF-4F76-B241-5FED86A8F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DAA210F-6162-4B65-A49C-757AA2F1F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4EBAEE5-782F-434E-A5F1-B8D835C4C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95D708C-AF80-43A4-9675-9E930BAA4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FD277A2-20F4-48DF-9EAC-F3BC3249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558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43FFA3-90B9-43EA-AFCD-5F8D0BD6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5918117-C527-4F24-8FBA-F312428D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3AD8A00-2A0E-4C34-BE95-64CE3389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ED5CC7C-3047-409B-9D04-85E695F9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343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63E8E73-665E-4D5C-8443-B4FECBC6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B2DD3D6-EA53-496C-B5A8-54B1AA79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E36A36B-B817-4872-836E-5C9D5DB2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016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B26BA3-236B-4B17-A63F-BD782FDF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F43E6B-9BEF-4522-A77D-EAF1620E2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E5568B-D47B-4768-A3C3-D40D225CA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F12EDB8-CDC7-4C3C-A9C6-BCD04CC8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5A40F69-7756-490F-93C2-D5296D8A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E67413C-A93B-4867-8285-BEC3C094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355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75243D-2E88-4961-9618-209BEA84E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63E30F4-C626-4AE0-8886-A7309C459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48D1678-7B39-4E98-96BC-B5A1FFC78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648F075-683A-4836-BB27-7038D575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14C65A1-F820-4F0B-BE18-22550499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8AF0BBE-1F27-4BAF-8D83-3FF5C9D1B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812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D5A9CE12-1610-4844-97A6-2DD2D7E49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50BCD80-E712-4489-8218-4BC209F63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FE16A8D-D1F4-4934-ACAE-949B78DB07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D7DBD-4519-453B-8F35-079151D7B9BF}" type="datetimeFigureOut">
              <a:rPr lang="tr-TR" smtClean="0"/>
              <a:t>18.11.2020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80E064A-2533-4ADB-A1CA-DB966F051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D317454-9BC4-451D-87C5-774791D6E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C01B4-63A4-4D86-9797-5F8BC002431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37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1D00C0A-5E21-4BE2-945F-B9F66B68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618273" y="0"/>
            <a:ext cx="4724874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E302032-9FE0-4BD6-9997-A38C95D2A448}"/>
              </a:ext>
            </a:extLst>
          </p:cNvPr>
          <p:cNvSpPr txBox="1"/>
          <p:nvPr/>
        </p:nvSpPr>
        <p:spPr>
          <a:xfrm>
            <a:off x="3670978" y="1736229"/>
            <a:ext cx="485004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STATİK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3.Parçacık Dengesi</a:t>
            </a:r>
          </a:p>
        </p:txBody>
      </p:sp>
    </p:spTree>
    <p:extLst>
      <p:ext uri="{BB962C8B-B14F-4D97-AF65-F5344CB8AC3E}">
        <p14:creationId xmlns:p14="http://schemas.microsoft.com/office/powerpoint/2010/main" val="365343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16B1D7-7ACE-43FF-B268-2BBEF2A9C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78888D3-0BCE-4599-9733-66CA17F2A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834"/>
            <a:ext cx="12192000" cy="610916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FF00743-8988-4E1E-AFED-E7C857B91948}"/>
              </a:ext>
            </a:extLst>
          </p:cNvPr>
          <p:cNvSpPr txBox="1"/>
          <p:nvPr/>
        </p:nvSpPr>
        <p:spPr>
          <a:xfrm>
            <a:off x="86916" y="67797"/>
            <a:ext cx="7897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3.4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Üç Boyutlu Kuvvet Sistemleri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5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07B738AC-B181-48AE-A850-990007BCB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99" b="52037"/>
          <a:stretch/>
        </p:blipFill>
        <p:spPr>
          <a:xfrm>
            <a:off x="113122" y="707423"/>
            <a:ext cx="7522590" cy="305204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90EEEE6-E25D-4B53-A5A2-71839FFD6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304" y="1907193"/>
            <a:ext cx="3397408" cy="489756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6481676-6859-45D0-9E2A-DF44E39FBC88}"/>
              </a:ext>
            </a:extLst>
          </p:cNvPr>
          <p:cNvSpPr txBox="1"/>
          <p:nvPr/>
        </p:nvSpPr>
        <p:spPr>
          <a:xfrm>
            <a:off x="113122" y="165070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3.7</a:t>
            </a:r>
          </a:p>
        </p:txBody>
      </p:sp>
    </p:spTree>
    <p:extLst>
      <p:ext uri="{BB962C8B-B14F-4D97-AF65-F5344CB8AC3E}">
        <p14:creationId xmlns:p14="http://schemas.microsoft.com/office/powerpoint/2010/main" val="38376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6F956C-539B-40AA-BB0D-5D149005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D938A1-15BE-4C90-9621-C26498B5F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100E21A-EEF5-4F35-9EC2-D9FF8ED0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291"/>
            <a:ext cx="12192000" cy="62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8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07DF8A-3261-468D-A547-9995F7B1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F1A6BB-3258-408F-AA10-955650303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80ECED0-1594-420C-A4D1-3C2D31C8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169"/>
            <a:ext cx="12192000" cy="62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55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57DFAEB-8779-4736-8787-0903EFE5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7430537" cy="169568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77B2797-38AE-42E8-8002-E49D17EC3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137" y="1921093"/>
            <a:ext cx="5479723" cy="475539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4DB54EB-D779-42E4-988D-3FEC7A50488E}"/>
              </a:ext>
            </a:extLst>
          </p:cNvPr>
          <p:cNvSpPr txBox="1"/>
          <p:nvPr/>
        </p:nvSpPr>
        <p:spPr>
          <a:xfrm>
            <a:off x="113122" y="165070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3.8</a:t>
            </a:r>
          </a:p>
        </p:txBody>
      </p:sp>
    </p:spTree>
    <p:extLst>
      <p:ext uri="{BB962C8B-B14F-4D97-AF65-F5344CB8AC3E}">
        <p14:creationId xmlns:p14="http://schemas.microsoft.com/office/powerpoint/2010/main" val="4221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1DDB7E-42F6-4814-9309-1444C0B1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54B5DDE-8B86-46D2-B0E5-D8331969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584"/>
            <a:ext cx="12192000" cy="60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9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550804-3A0E-4E7F-BBFE-39E9FFA18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61F4024-B125-4873-955C-B39AEC94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360"/>
            <a:ext cx="12192000" cy="60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2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D843DC-650E-46E6-8A81-43DCFC517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4F580C1-51E6-4555-906B-53D67A1F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662"/>
            <a:ext cx="12192000" cy="596033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B142ADC-E134-433A-B3DA-2BF2777A45B6}"/>
              </a:ext>
            </a:extLst>
          </p:cNvPr>
          <p:cNvSpPr txBox="1"/>
          <p:nvPr/>
        </p:nvSpPr>
        <p:spPr>
          <a:xfrm>
            <a:off x="68061" y="54432"/>
            <a:ext cx="7897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3.1 Parçacık Denge Koşulu</a:t>
            </a:r>
          </a:p>
        </p:txBody>
      </p:sp>
    </p:spTree>
    <p:extLst>
      <p:ext uri="{BB962C8B-B14F-4D97-AF65-F5344CB8AC3E}">
        <p14:creationId xmlns:p14="http://schemas.microsoft.com/office/powerpoint/2010/main" val="304899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4617CF-98AB-4D27-B0F6-B960EADD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3F0378E-5C61-4BFA-AC32-7F728609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4413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C7E9B6D-370F-433D-8F68-4DBD8A9B74B1}"/>
              </a:ext>
            </a:extLst>
          </p:cNvPr>
          <p:cNvSpPr txBox="1"/>
          <p:nvPr/>
        </p:nvSpPr>
        <p:spPr>
          <a:xfrm>
            <a:off x="96341" y="97602"/>
            <a:ext cx="440024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3.2 Serbest Cisim Diyagramı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4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AA6E37-8938-47F3-8F5D-DA7AB749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4DD686-3F35-4CB9-A064-CB0ADED69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FDEA5EF-3FF2-425F-9A4A-D0117A692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166"/>
            <a:ext cx="12192000" cy="62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9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2D7846-E272-472E-829F-DD834786B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8D24273-F27C-4F75-B9C7-4A021C48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690"/>
            <a:ext cx="12192000" cy="49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5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172F09-DA39-410A-813A-E1CCEEBC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1CE984-1318-4212-B2B0-3913343DF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290E88-3DCB-4973-9ADE-06C8CAF4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26771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6C42AAF-07A0-40C7-96E9-86A7F466DA5F}"/>
              </a:ext>
            </a:extLst>
          </p:cNvPr>
          <p:cNvSpPr txBox="1"/>
          <p:nvPr/>
        </p:nvSpPr>
        <p:spPr>
          <a:xfrm>
            <a:off x="86914" y="56333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3.1</a:t>
            </a:r>
          </a:p>
        </p:txBody>
      </p:sp>
    </p:spTree>
    <p:extLst>
      <p:ext uri="{BB962C8B-B14F-4D97-AF65-F5344CB8AC3E}">
        <p14:creationId xmlns:p14="http://schemas.microsoft.com/office/powerpoint/2010/main" val="1978503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78299D-4765-47D8-B3EE-EDD3C32F1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056FF94-6BD7-4197-A102-C2C42769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235"/>
            <a:ext cx="12192000" cy="566213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533D0A3-F497-4099-BF3D-9E857C39199A}"/>
              </a:ext>
            </a:extLst>
          </p:cNvPr>
          <p:cNvSpPr txBox="1"/>
          <p:nvPr/>
        </p:nvSpPr>
        <p:spPr>
          <a:xfrm>
            <a:off x="105769" y="127477"/>
            <a:ext cx="78975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3.3 Düzlemsel Kuvvet Sistemleri</a:t>
            </a:r>
          </a:p>
        </p:txBody>
      </p:sp>
    </p:spTree>
    <p:extLst>
      <p:ext uri="{BB962C8B-B14F-4D97-AF65-F5344CB8AC3E}">
        <p14:creationId xmlns:p14="http://schemas.microsoft.com/office/powerpoint/2010/main" val="54009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2CC27C-ED43-4751-A39A-AC3BC6CA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092C6A5-6419-457D-9D6D-63F4A831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143"/>
            <a:ext cx="12192000" cy="548771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9289EA6-67B0-4673-B1D9-E91E4A7C42B9}"/>
              </a:ext>
            </a:extLst>
          </p:cNvPr>
          <p:cNvSpPr txBox="1"/>
          <p:nvPr/>
        </p:nvSpPr>
        <p:spPr>
          <a:xfrm>
            <a:off x="86914" y="56333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3.4</a:t>
            </a:r>
          </a:p>
        </p:txBody>
      </p:sp>
    </p:spTree>
    <p:extLst>
      <p:ext uri="{BB962C8B-B14F-4D97-AF65-F5344CB8AC3E}">
        <p14:creationId xmlns:p14="http://schemas.microsoft.com/office/powerpoint/2010/main" val="26419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55D45E-E94C-4709-96A5-55306F7E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2EEDAD-44C1-4EF1-8E56-259BDA8CD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CDA70CD-28BA-4AC7-90C3-78E61FC6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407"/>
            <a:ext cx="12192000" cy="631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17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31</Words>
  <Application>Microsoft Office PowerPoint</Application>
  <PresentationFormat>Geniş ekran</PresentationFormat>
  <Paragraphs>11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1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 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11</cp:revision>
  <dcterms:created xsi:type="dcterms:W3CDTF">2020-10-26T10:41:10Z</dcterms:created>
  <dcterms:modified xsi:type="dcterms:W3CDTF">2020-11-18T17:26:09Z</dcterms:modified>
</cp:coreProperties>
</file>